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4" r:id="rId6"/>
    <p:sldId id="263" r:id="rId7"/>
    <p:sldId id="262" r:id="rId8"/>
    <p:sldId id="265" r:id="rId9"/>
    <p:sldId id="266" r:id="rId1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06/05/2020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9533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45777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56867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noProof="1" dirty="0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7271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06/05/2020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06/05/2020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1" y="31489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s-ES" dirty="0"/>
              <a:t>Composite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Duvan Guia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proposito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1478570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Permite componer objetos en estructuras de árbol, representadas en clases primitivas y compuestas que los clientes trataran de manera uniforme.</a:t>
            </a:r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F8717E88-E4FD-4016-8FD6-D03FFE7328B1}"/>
              </a:ext>
            </a:extLst>
          </p:cNvPr>
          <p:cNvSpPr/>
          <p:nvPr/>
        </p:nvSpPr>
        <p:spPr>
          <a:xfrm>
            <a:off x="1038225" y="2085974"/>
            <a:ext cx="5930090" cy="2422526"/>
          </a:xfrm>
          <a:prstGeom prst="round2Diag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CDA8F7-3BB8-48C7-8E7A-7833F7032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788" y="1758945"/>
            <a:ext cx="4876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Aplicabilidad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2241551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Se quiere que los clientes sean capaces de omitir las diferencias entre composiciones de objetos y objetos individuales</a:t>
            </a:r>
          </a:p>
        </p:txBody>
      </p:sp>
    </p:spTree>
    <p:extLst>
      <p:ext uri="{BB962C8B-B14F-4D97-AF65-F5344CB8AC3E}">
        <p14:creationId xmlns:p14="http://schemas.microsoft.com/office/powerpoint/2010/main" val="98823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Participantes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658938"/>
            <a:ext cx="3084892" cy="4132263"/>
          </a:xfrm>
        </p:spPr>
        <p:txBody>
          <a:bodyPr rtlCol="0">
            <a:normAutofit fontScale="85000" lnSpcReduction="10000"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Componente: 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Es la interfaz de los objetos de la composición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Declara el comportamiento que es común a todas las clases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Hoja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Representa y define el comportamiento los objetos individuales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Compuesto: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Declara el comportamiento que los componentes que tienen hojas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Cliente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Manipula los objetos a travez de la interfaz Componente</a:t>
            </a:r>
          </a:p>
          <a:p>
            <a:pPr marL="0" indent="0" rtl="0">
              <a:lnSpc>
                <a:spcPct val="110000"/>
              </a:lnSpc>
              <a:buNone/>
            </a:pPr>
            <a:endParaRPr lang="es-ES" sz="1600" noProof="1"/>
          </a:p>
          <a:p>
            <a:pPr marL="0" indent="0" rtl="0">
              <a:lnSpc>
                <a:spcPct val="110000"/>
              </a:lnSpc>
              <a:buNone/>
            </a:pPr>
            <a:endParaRPr lang="es-ES" sz="1600" noProof="1"/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F8717E88-E4FD-4016-8FD6-D03FFE7328B1}"/>
              </a:ext>
            </a:extLst>
          </p:cNvPr>
          <p:cNvSpPr/>
          <p:nvPr/>
        </p:nvSpPr>
        <p:spPr>
          <a:xfrm>
            <a:off x="1038225" y="2085974"/>
            <a:ext cx="5930090" cy="2422526"/>
          </a:xfrm>
          <a:prstGeom prst="round2DiagRect">
            <a:avLst/>
          </a:prstGeom>
          <a:solidFill>
            <a:srgbClr val="000000">
              <a:alpha val="8313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65AD96-5162-439A-9D34-C784C1A8F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2094999"/>
            <a:ext cx="4991797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Concecuencias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2241551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600" noProof="1"/>
              <a:t>Se dificulta la restricción de los componentes en un compuesto. 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El cliente puede tratar de manera uniforme a todos los componentes</a:t>
            </a:r>
          </a:p>
          <a:p>
            <a:pPr rtl="0">
              <a:lnSpc>
                <a:spcPct val="110000"/>
              </a:lnSpc>
            </a:pPr>
            <a:r>
              <a:rPr lang="es-ES" sz="1600" noProof="1"/>
              <a:t>Facilita el añadir nuevos tipos de componentes</a:t>
            </a:r>
          </a:p>
        </p:txBody>
      </p:sp>
    </p:spTree>
    <p:extLst>
      <p:ext uri="{BB962C8B-B14F-4D97-AF65-F5344CB8AC3E}">
        <p14:creationId xmlns:p14="http://schemas.microsoft.com/office/powerpoint/2010/main" val="222935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r>
              <a:rPr lang="es-ES" sz="3200" noProof="1"/>
              <a:t>Ejemplo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2241551"/>
          </a:xfrm>
        </p:spPr>
        <p:txBody>
          <a:bodyPr rtlCol="0">
            <a:normAutofit fontScale="92500"/>
          </a:bodyPr>
          <a:lstStyle/>
          <a:p>
            <a:pPr marL="0" indent="0" rtl="0">
              <a:lnSpc>
                <a:spcPct val="110000"/>
              </a:lnSpc>
              <a:buNone/>
            </a:pPr>
            <a:r>
              <a:rPr lang="es-ES" sz="1600" noProof="1"/>
              <a:t>Se requiere simular la fabricación de productos en una empresa puesto que no se sabe que valor tiene los productos, en donde un producto puede o no estar formado por varios productos, para ello se cuenta con materia prima (Hojas) y los productos fabricados (compuesto) </a:t>
            </a:r>
          </a:p>
        </p:txBody>
      </p:sp>
    </p:spTree>
    <p:extLst>
      <p:ext uri="{BB962C8B-B14F-4D97-AF65-F5344CB8AC3E}">
        <p14:creationId xmlns:p14="http://schemas.microsoft.com/office/powerpoint/2010/main" val="928574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0</TotalTime>
  <Words>185</Words>
  <Application>Microsoft Office PowerPoint</Application>
  <PresentationFormat>Panorámica</PresentationFormat>
  <Paragraphs>28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Tw Cen MT</vt:lpstr>
      <vt:lpstr>Circuito</vt:lpstr>
      <vt:lpstr>Composite</vt:lpstr>
      <vt:lpstr>proposito</vt:lpstr>
      <vt:lpstr>Aplicabilidad</vt:lpstr>
      <vt:lpstr>Participantes</vt:lpstr>
      <vt:lpstr>Concecuencias</vt:lpstr>
      <vt:lpstr>Ejemplo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2020-05-07T03:57:55Z</dcterms:created>
  <dcterms:modified xsi:type="dcterms:W3CDTF">2020-05-07T05:02:04Z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